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69" r:id="rId15"/>
    <p:sldId id="374" r:id="rId16"/>
    <p:sldId id="373" r:id="rId17"/>
    <p:sldId id="325" r:id="rId18"/>
    <p:sldId id="287" r:id="rId1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9.png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some unit of work done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This is a two step process:</a:t>
            </a:r>
          </a:p>
          <a:p>
            <a:r>
              <a:rPr lang="en-US" dirty="0"/>
              <a:t>  - First you add the files that you have changed to the Staging area</a:t>
            </a:r>
          </a:p>
          <a:p>
            <a:r>
              <a:rPr lang="en-US" dirty="0"/>
              <a:t>  - Then you commit those changes to the feature branch.</a:t>
            </a:r>
          </a:p>
          <a:p>
            <a:endParaRPr lang="en-US" dirty="0"/>
          </a:p>
          <a:p>
            <a:r>
              <a:rPr lang="en-US" dirty="0"/>
              <a:t>Why two steps?</a:t>
            </a:r>
          </a:p>
          <a:p>
            <a:r>
              <a:rPr lang="en-US" dirty="0"/>
              <a:t>  - </a:t>
            </a:r>
            <a:r>
              <a:rPr lang="en-US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they should hang together in some way.</a:t>
            </a:r>
          </a:p>
          <a:p>
            <a:r>
              <a:rPr lang="en-US" dirty="0"/>
              <a:t>  - So you may end up making a bunch of changes </a:t>
            </a:r>
          </a:p>
          <a:p>
            <a:r>
              <a:rPr lang="en-US" dirty="0"/>
              <a:t>  - They may logically be multiple nameable changes.</a:t>
            </a:r>
          </a:p>
          <a:p>
            <a:r>
              <a:rPr lang="en-US" dirty="0"/>
              <a:t>  - You could stage and commit one of the changes</a:t>
            </a:r>
          </a:p>
          <a:p>
            <a:r>
              <a:rPr lang="en-US" dirty="0"/>
              <a:t>  - Then do the other.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maintainers agree to merge your changes</a:t>
            </a:r>
          </a:p>
          <a:p>
            <a:r>
              <a:rPr lang="en-US" dirty="0"/>
              <a:t>  - the main branch will change and your commits will be added.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But now notice that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we need to get those changes to the main branch </a:t>
            </a:r>
          </a:p>
          <a:p>
            <a:r>
              <a:rPr lang="en-US" dirty="0"/>
              <a:t>  - into our origin repository</a:t>
            </a:r>
          </a:p>
          <a:p>
            <a:r>
              <a:rPr lang="en-US" dirty="0"/>
              <a:t>  - into our local </a:t>
            </a:r>
            <a:r>
              <a:rPr lang="en-US" dirty="0" err="1"/>
              <a:t>respository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3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r>
              <a:rPr lang="en-US" dirty="0"/>
              <a:t>  - you will Fetch and Merge main on GitHub</a:t>
            </a:r>
          </a:p>
          <a:p>
            <a:r>
              <a:rPr lang="en-US" dirty="0"/>
              <a:t>    - that makes the main branch in the origin look like the upstream.</a:t>
            </a:r>
          </a:p>
          <a:p>
            <a:r>
              <a:rPr lang="en-US" dirty="0"/>
              <a:t>  - you will switch your local repo to the main branch</a:t>
            </a:r>
          </a:p>
          <a:p>
            <a:r>
              <a:rPr lang="en-US" dirty="0"/>
              <a:t>  - you will pull the main branch from your origin</a:t>
            </a:r>
          </a:p>
          <a:p>
            <a:r>
              <a:rPr lang="en-US" dirty="0"/>
              <a:t>    - Note: Pull is a combination of fetch and merge.</a:t>
            </a:r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go through the cycle we just described twice in A08 for two different fixes. 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FarmData2.</a:t>
            </a:r>
          </a:p>
          <a:p>
            <a:r>
              <a:rPr lang="en-US" dirty="0"/>
              <a:t>So you are ready to make some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the reason it is more complicated is that we are using version control</a:t>
            </a:r>
          </a:p>
          <a:p>
            <a:r>
              <a:rPr lang="en-US" dirty="0"/>
              <a:t>    - Recall that version control requires that we keep a history of all changes.</a:t>
            </a:r>
          </a:p>
          <a:p>
            <a:r>
              <a:rPr lang="en-US" dirty="0"/>
              <a:t>    - That adds some overhead</a:t>
            </a:r>
          </a:p>
          <a:p>
            <a:r>
              <a:rPr lang="en-US" dirty="0"/>
              <a:t>    - But provides benefits.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changes are made and </a:t>
            </a:r>
            <a:r>
              <a:rPr lang="en-US" dirty="0" err="1"/>
              <a:t>upstreamed</a:t>
            </a:r>
            <a:endParaRPr lang="en-US" dirty="0"/>
          </a:p>
          <a:p>
            <a:r>
              <a:rPr lang="en-US" dirty="0"/>
              <a:t>We need to know about branches and commits.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rest of the class period</a:t>
            </a:r>
          </a:p>
          <a:p>
            <a:r>
              <a:rPr lang="en-US" dirty="0"/>
              <a:t>  - and again for homework.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r>
              <a:rPr lang="en-US" dirty="0"/>
              <a:t>Instead </a:t>
            </a:r>
          </a:p>
          <a:p>
            <a:r>
              <a:rPr lang="en-US" dirty="0"/>
              <a:t>  - you will create a new feature branch in your local repo</a:t>
            </a:r>
          </a:p>
          <a:p>
            <a:r>
              <a:rPr lang="en-US" dirty="0"/>
              <a:t>  - you then switch to that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make commits</a:t>
            </a:r>
          </a:p>
          <a:p>
            <a:r>
              <a:rPr lang="en-US" dirty="0"/>
              <a:t>  - those commits will go onto the feature branch because we switched to it.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- note that the commit didn’t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0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Upstreaming </a:t>
            </a:r>
            <a:r>
              <a:rPr lang="en-US" altLang="en-US" sz="4000" dirty="0" err="1">
                <a:latin typeface="Dosis ExtraLight"/>
                <a:ea typeface="Dosis ExtraLight"/>
                <a:cs typeface="Dosis ExtraLight"/>
                <a:sym typeface="Dosis ExtraLight"/>
              </a:rPr>
              <a:t>Contributons</a:t>
            </a:r>
            <a:endParaRPr lang="en-US" altLang="en-US" sz="4000" dirty="0"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370736" y="3481858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154617" y="1643811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E5F53-217A-C448-818E-9AC3CA24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061C2-EEB8-794D-8C2B-E4286F6B8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Merged into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23CBEF-4910-B740-A757-00C8317ED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3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992688">
            <a:off x="58504" y="947887"/>
            <a:ext cx="290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Switch to main.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Pull from upstream.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Push to origin.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E06B0E-6E59-2F45-8459-AB1E24821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684B02-1D4A-A149-9785-519CFB730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 – Begin now.</a:t>
            </a:r>
          </a:p>
          <a:p>
            <a:r>
              <a:rPr lang="en-US" sz="1800" dirty="0"/>
              <a:t>Continue 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265872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42948" y="1764201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201089" y="1676481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Switching to a feature branch makes it the target for new commits.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5101</TotalTime>
  <Words>2251</Words>
  <Application>Microsoft Macintosh PowerPoint</Application>
  <PresentationFormat>On-screen Show (16:9)</PresentationFormat>
  <Paragraphs>276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Upstreaming Contributons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GitHub and git: Merged into Upstream</vt:lpstr>
      <vt:lpstr>GitHub and Git: Synch with Upstream Main</vt:lpstr>
      <vt:lpstr>GitHub and Git: Delete Feature Branches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317</cp:revision>
  <dcterms:created xsi:type="dcterms:W3CDTF">2020-09-29T11:59:10Z</dcterms:created>
  <dcterms:modified xsi:type="dcterms:W3CDTF">2021-10-15T19:56:30Z</dcterms:modified>
</cp:coreProperties>
</file>

<file path=docProps/thumbnail.jpeg>
</file>